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57" r:id="rId7"/>
    <p:sldId id="259" r:id="rId8"/>
    <p:sldId id="258" r:id="rId9"/>
    <p:sldId id="263" r:id="rId10"/>
    <p:sldId id="260" r:id="rId11"/>
    <p:sldId id="261" r:id="rId12"/>
    <p:sldId id="262" r:id="rId13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B0C092-F959-4794-B8AF-F158D11AC015}" v="56" dt="2020-09-30T13:36:34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E8C6A08-D26F-4615-B04D-97F1CC6282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CFAB8E-0611-457B-9507-76EC4285C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6B944-F77F-4BC0-B2AA-3CE3CCD9AF86}" type="datetime1">
              <a:rPr lang="nl-NL" smtClean="0"/>
              <a:t>30-9-2020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1C0FED-BE23-433B-8893-0CF2C45CB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4F8216-E130-4C35-BCE6-C053A16CAE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7249-A651-4FCD-9C89-CF5A861F2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78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B9B4-6618-46AE-A14B-E465084E9B8F}" type="datetime1">
              <a:rPr lang="nl-NL" smtClean="0"/>
              <a:pPr/>
              <a:t>30-9-2020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84BDA-EC80-49C1-A8A5-1B15F40A08B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2547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4BDA-EC80-49C1-A8A5-1B15F40A08BC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5963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06284-4CCD-44C9-9D8C-2980162F04AB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97AA57-79DB-42FE-AC86-615BD5DE9826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9B696-6413-45DC-AE2C-F58CC9AF036D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33852E-EF96-4006-91DD-DDD57CBE50CB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E5135-3E14-498D-87EC-E1B43A53048C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1CDDAC-50C5-410C-BEF3-475D669A474F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279A3C-14EF-4933-AA88-D0E0B680F9C7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B5A04-D2F8-4E7E-9470-AF97C23FA41B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D72906-81F9-4D4F-B739-14D907C7EE9D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A0066-657F-4664-BEBB-ED58D79C8A10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D4BEFC1-5ADF-4EE3-9E5A-EDBFFFB60586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02EA4A7-59EF-4E62-8828-DA3D775D95E5}" type="datetime1">
              <a:rPr lang="nl-NL" noProof="0" smtClean="0"/>
              <a:t>30-9-2020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301" y="1474969"/>
            <a:ext cx="2823919" cy="1868760"/>
          </a:xfrm>
        </p:spPr>
        <p:txBody>
          <a:bodyPr rtlCol="0">
            <a:normAutofit/>
          </a:bodyPr>
          <a:lstStyle/>
          <a:p>
            <a:pPr rtl="0"/>
            <a:r>
              <a:rPr lang="nl-NL" sz="3600"/>
              <a:t>Famous Swedish Persons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302" y="3531204"/>
            <a:ext cx="2823919" cy="1610643"/>
          </a:xfrm>
        </p:spPr>
        <p:txBody>
          <a:bodyPr rtlCol="0">
            <a:normAutofit/>
          </a:bodyPr>
          <a:lstStyle/>
          <a:p>
            <a:pPr rtl="0"/>
            <a:r>
              <a:rPr lang="nl-NL" sz="1600"/>
              <a:t>Made by Lana Valente-Gomez and Robin de Brabander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Afbeelding 5">
            <a:extLst>
              <a:ext uri="{FF2B5EF4-FFF2-40B4-BE49-F238E27FC236}">
                <a16:creationId xmlns:a16="http://schemas.microsoft.com/office/drawing/2014/main" id="{34DEB39E-D625-46A4-BFB1-2ED1526E43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67" r="-2" b="-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62F7CA3-4908-42F5-974C-4A3841EEE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7" y="976508"/>
            <a:ext cx="5525305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Carl Gustav XV1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5E34C18-C54A-40E6-B677-B77983E05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2617" y="3531204"/>
            <a:ext cx="5530919" cy="1606576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cap="all"/>
              <a:t>The king of Sweden since 1973.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77388" y="482171"/>
            <a:chExt cx="4074533" cy="514910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1624" y="977965"/>
            <a:ext cx="3119444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Tijdelijke aanduiding voor afbeelding 8" descr="Afbeelding met persoon, kostuum, person, bedrijf&#10;&#10;Beschrijving is gegenereerd met zeer hoge betrouwbaarheid">
            <a:extLst>
              <a:ext uri="{FF2B5EF4-FFF2-40B4-BE49-F238E27FC236}">
                <a16:creationId xmlns:a16="http://schemas.microsoft.com/office/drawing/2014/main" id="{B7240115-3407-4CCB-B2CC-30B111CA50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8465" r="8465"/>
          <a:stretch>
            <a:fillRect/>
          </a:stretch>
        </p:blipFill>
        <p:spPr>
          <a:xfrm>
            <a:off x="8120873" y="1116345"/>
            <a:ext cx="2790102" cy="38661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566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F9E76A-BE1D-4850-B32D-718810A42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6401C1-9077-49F4-BC8C-F2D7AAEDF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2928403-843C-4C0F-96D1-D58B22AC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1866" y="967167"/>
            <a:ext cx="3514639" cy="2374516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800"/>
              <a:t>ABBA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EBC928-60F0-4CC9-B91E-B2CA0C0CD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8029" y="3529159"/>
            <a:ext cx="3524107" cy="1606576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1600" cap="all"/>
              <a:t>Pop band and winner of the European Songcontest in 1974.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F4DCDBC-53A5-4E64-9410-90FAC8F19A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8AA2233-67A4-4405-A6A0-16532F2AEB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8FC11D8-17C9-427C-9008-CD14BB70DF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afbeelding 5" descr="Afbeelding met persoon, poseren, foto, vrouw&#10;&#10;Beschrijving is gegenereerd met zeer hoge betrouwbaarheid">
            <a:extLst>
              <a:ext uri="{FF2B5EF4-FFF2-40B4-BE49-F238E27FC236}">
                <a16:creationId xmlns:a16="http://schemas.microsoft.com/office/drawing/2014/main" id="{6F08C41B-BCEC-49DF-B89F-A56E26AB4A7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6620" r="6621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0736E1A-F5DA-490E-93F3-6B41FD17D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30" y="3526496"/>
            <a:ext cx="351154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F03E1F11-377D-4B2D-857A-B5FC620E1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F0BC6F4-2CDB-4CCF-BDC9-F976C39B8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20E47E1-CE6F-4E20-A59A-F4821507C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AVICii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31FAB4-76DE-4C2C-91E4-F97E10D4B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DJ who you may know from songs as: ‘Hey brother’ and ‘Waker me up’.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Avicii died in april 2018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afbeelding 5" descr="Afbeelding met persoon, person, binnen, kijken&#10;&#10;Beschrijving is gegenereerd met zeer hoge betrouwbaarheid">
            <a:extLst>
              <a:ext uri="{FF2B5EF4-FFF2-40B4-BE49-F238E27FC236}">
                <a16:creationId xmlns:a16="http://schemas.microsoft.com/office/drawing/2014/main" id="{70937D21-630A-4619-A2AA-F88E5F36A4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2050" r="17800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61FCA6-929C-42ED-B1A4-900148D07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Stieg LArsson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79A7141-86C0-4DD8-A7B1-391F67201D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074" y="3529159"/>
            <a:ext cx="4972063" cy="1612688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cap="all"/>
              <a:t>Writer of detective novels.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afbeelding 5" descr="Afbeelding met persoon, person, kostuum, binnen&#10;&#10;Beschrijving is gegenereerd met zeer hoge betrouwbaarheid">
            <a:extLst>
              <a:ext uri="{FF2B5EF4-FFF2-40B4-BE49-F238E27FC236}">
                <a16:creationId xmlns:a16="http://schemas.microsoft.com/office/drawing/2014/main" id="{613A5B26-E3AB-4BCD-92CA-5D328319FD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2" b="28578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364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21A4066-B261-49FE-952E-A0FE3EE7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1B4579-E2EA-4BD7-94FF-0A0BEE135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83EBD09B-D2BB-4329-83FF-FDDB6355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Pippi Langstrump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958111-BC13-4D45-AB27-0C2C83F9B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F527BDA-65BF-4420-9348-DCB7B864F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The main character in the books of Astrid Lindgren.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/>
              <a:t>Later on they made films and a television series of it.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2188758-E18A-4CE5-9D03-F4BF5D887C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21513DD-C15F-4381-AEA6-ED9E5E218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ED2DE01-7F43-4858-85FC-27022DA781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afbeelding 5" descr="Afbeelding met persoon, klein, zitten, tafel&#10;&#10;Beschrijving is gegenereerd met zeer hoge betrouwbaarheid">
            <a:extLst>
              <a:ext uri="{FF2B5EF4-FFF2-40B4-BE49-F238E27FC236}">
                <a16:creationId xmlns:a16="http://schemas.microsoft.com/office/drawing/2014/main" id="{1A64966E-07B3-4D14-9998-FFFE9A1D140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4378" r="12377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2F4933-2ECF-4EE5-BCE4-F19E3CA60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FAC23C-014D-4AC5-AD1B-36F7D0E7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62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78C80C-EE1B-418B-B4D8-947C79818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Björn Borg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3C631FE-E7C6-49CF-9C4D-F7EBA53B5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074" y="3529159"/>
            <a:ext cx="4972063" cy="1612688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cap="all"/>
              <a:t>A tennis player, who started the brand Björn Borg.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afbeelding 5" descr="Afbeelding met persoon, buiten, vrouw, spel&#10;&#10;Beschrijving is gegenereerd met zeer hoge betrouwbaarheid">
            <a:extLst>
              <a:ext uri="{FF2B5EF4-FFF2-40B4-BE49-F238E27FC236}">
                <a16:creationId xmlns:a16="http://schemas.microsoft.com/office/drawing/2014/main" id="{2C2BC8C1-8B3F-4DBD-BB43-844AED32DE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2476" r="29476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Picture 28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05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A187B8-6435-4B67-AEC8-67585858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Zlatan Ibrahimovic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C0B93D-227C-48AC-839C-8384B26A0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9302" y="3531204"/>
            <a:ext cx="282391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cap="all"/>
              <a:t>A footfall player that played for Ajax, Juventus, Barcelona, Paris Saint Germain and LA Galaxy.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afbeelding 5" descr="Afbeelding met persoon, sport, spel, speler&#10;&#10;Beschrijving is gegenereerd met zeer hoge betrouwbaarheid">
            <a:extLst>
              <a:ext uri="{FF2B5EF4-FFF2-40B4-BE49-F238E27FC236}">
                <a16:creationId xmlns:a16="http://schemas.microsoft.com/office/drawing/2014/main" id="{AF04C974-4A64-4468-9517-BC380DA494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3685" r="19936" b="1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86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4" name="Picture 1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18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0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0ACA4B-A2A6-4848-9FF0-1EDECFE04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Ingvar kamprad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16063D9-D3A1-4606-A43B-A8235FBB1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70074" y="3529159"/>
            <a:ext cx="4972063" cy="1612688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cap="all"/>
              <a:t>The founder of IKEA</a:t>
            </a:r>
          </a:p>
        </p:txBody>
      </p:sp>
      <p:grpSp>
        <p:nvGrpSpPr>
          <p:cNvPr id="39" name="Group 22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Tijdelijke aanduiding voor afbeelding 5" descr="Afbeelding met persoon, person, voorzijde, staand&#10;&#10;Beschrijving is gegenereerd met zeer hoge betrouwbaarheid">
            <a:extLst>
              <a:ext uri="{FF2B5EF4-FFF2-40B4-BE49-F238E27FC236}">
                <a16:creationId xmlns:a16="http://schemas.microsoft.com/office/drawing/2014/main" id="{1023995E-CE07-4446-AB3A-AD47D10E87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7431" r="17432" b="1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1" name="Picture 28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2" name="Straight Connector 30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5962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6b65b3af-0874-4e6e-9d2e-f5df64b518d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0AD69A22A85A47AEEB4C16C8B53D1A" ma:contentTypeVersion="13" ma:contentTypeDescription="Een nieuw document maken." ma:contentTypeScope="" ma:versionID="69a655403a6a7e3c1ebc8aac607b350e">
  <xsd:schema xmlns:xsd="http://www.w3.org/2001/XMLSchema" xmlns:xs="http://www.w3.org/2001/XMLSchema" xmlns:p="http://schemas.microsoft.com/office/2006/metadata/properties" xmlns:ns3="6b65b3af-0874-4e6e-9d2e-f5df64b518d6" xmlns:ns4="acbad9fc-c502-4e6b-a12c-dafb4d356573" targetNamespace="http://schemas.microsoft.com/office/2006/metadata/properties" ma:root="true" ma:fieldsID="56dec96fbd6180a4e39db1a152ea8d70" ns3:_="" ns4:_="">
    <xsd:import namespace="6b65b3af-0874-4e6e-9d2e-f5df64b518d6"/>
    <xsd:import namespace="acbad9fc-c502-4e6b-a12c-dafb4d3565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65b3af-0874-4e6e-9d2e-f5df64b518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bad9fc-c502-4e6b-a12c-dafb4d356573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ABB37-1599-4AE8-818C-82E84CA93DF4}">
  <ds:schemaRefs>
    <ds:schemaRef ds:uri="http://purl.org/dc/terms/"/>
    <ds:schemaRef ds:uri="acbad9fc-c502-4e6b-a12c-dafb4d35657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b65b3af-0874-4e6e-9d2e-f5df64b518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371EE8-195D-4931-A855-953CD5DB53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65b3af-0874-4e6e-9d2e-f5df64b518d6"/>
    <ds:schemaRef ds:uri="acbad9fc-c502-4e6b-a12c-dafb4d3565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</Words>
  <Application>Microsoft Office PowerPoint</Application>
  <PresentationFormat>Breedbeeld</PresentationFormat>
  <Paragraphs>21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Gill Sans MT</vt:lpstr>
      <vt:lpstr>Galerie</vt:lpstr>
      <vt:lpstr>Famous Swedish Persons</vt:lpstr>
      <vt:lpstr>Carl Gustav XV1</vt:lpstr>
      <vt:lpstr>ABBA</vt:lpstr>
      <vt:lpstr>AVICii</vt:lpstr>
      <vt:lpstr>Stieg LArsson</vt:lpstr>
      <vt:lpstr>Pippi Langstrump</vt:lpstr>
      <vt:lpstr>Björn Borg</vt:lpstr>
      <vt:lpstr>Zlatan Ibrahimovic</vt:lpstr>
      <vt:lpstr>Ingvar kamprad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2020-09-30T13:35:49Z</dcterms:created>
  <dcterms:modified xsi:type="dcterms:W3CDTF">2020-09-30T13:36:34Z</dcterms:modified>
</cp:coreProperties>
</file>