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82" y="-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627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012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42112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28841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5696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7242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4269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7600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2291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294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8588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5184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3083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3110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515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108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E49C6-8911-4C1A-9BE1-6EC3B1252E0F}" type="datetimeFigureOut">
              <a:rPr lang="pl-PL" smtClean="0"/>
              <a:pPr/>
              <a:t>10.10.2021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1A5F90-DDC3-4206-A7C7-9F7890A88C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1924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6433" y="703384"/>
            <a:ext cx="10137530" cy="3815862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nadmiar </a:t>
            </a:r>
            <a:br>
              <a:rPr lang="pl-P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zajęć dodatkowych szkodzi dziecku?</a:t>
            </a:r>
            <a:endParaRPr lang="pl-PL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0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19202" y="5447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Przede wszystkim zabawa!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44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Jakie </a:t>
            </a:r>
            <a:r>
              <a:rPr lang="pl-PL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nawyki chcemy utrwalać w życiu </a:t>
            </a:r>
            <a:r>
              <a:rPr lang="pl-PL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najmłodszych?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ciągła praca: w szkole, po szkole i w domu, </a:t>
            </a: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często także </a:t>
            </a:r>
            <a:r>
              <a:rPr lang="pl-PL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weekendy to właśnie ścieżka, jakiej życzymy sobie dla naszych dzieci? </a:t>
            </a: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l-PL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Aby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praca była efektywna, potrzebne </a:t>
            </a: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są: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regularne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przerwy, </a:t>
            </a:r>
            <a:endParaRPr lang="pl-PL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zdrowy sen,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regularny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odpoczynek. </a:t>
            </a:r>
            <a:endParaRPr lang="pl-PL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l-PL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przede wszystkim potrzebują swobodnej zabawy, współdziałania </a:t>
            </a: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rówieśnikami </a:t>
            </a: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przestrzeni bez nadzoru dorosłych oraz kontaktów z przyrodą.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3371" y="3483236"/>
            <a:ext cx="3544182" cy="233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6847540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462" y="61546"/>
            <a:ext cx="10738338" cy="6115417"/>
          </a:xfrm>
        </p:spPr>
        <p:txBody>
          <a:bodyPr>
            <a:noAutofit/>
          </a:bodyPr>
          <a:lstStyle/>
          <a:p>
            <a:pPr marL="0" indent="0" algn="r">
              <a:lnSpc>
                <a:spcPct val="160000"/>
              </a:lnSpc>
              <a:spcBef>
                <a:spcPts val="0"/>
              </a:spcBef>
              <a:buNone/>
            </a:pPr>
            <a:endParaRPr lang="pl-PL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60000"/>
              </a:lnSpc>
              <a:spcBef>
                <a:spcPts val="0"/>
              </a:spcBef>
              <a:buNone/>
            </a:pPr>
            <a:endParaRPr lang="pl-PL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Przyroda uczy dzieci zauważać – wiedzieć – że nie są same na świecie i że istnieją inne rzeczywistości </a:t>
            </a:r>
            <a:endParaRPr lang="pl-PL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wymiary </a:t>
            </a:r>
            <a:r>
              <a:rPr lang="pl-PL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niż </a:t>
            </a:r>
            <a:r>
              <a:rPr lang="pl-PL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tylko ich </a:t>
            </a:r>
            <a:r>
              <a:rPr lang="pl-PL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własne.”</a:t>
            </a:r>
          </a:p>
          <a:p>
            <a:pPr marL="0" indent="0" algn="r">
              <a:lnSpc>
                <a:spcPct val="160000"/>
              </a:lnSpc>
              <a:spcBef>
                <a:spcPts val="0"/>
              </a:spcBef>
              <a:buNone/>
            </a:pPr>
            <a:endParaRPr lang="pl-PL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(Richard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Louv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„Ostatnie dziecko lasu”, Wydawnictwo 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Mamania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Warszawa 2014)</a:t>
            </a:r>
          </a:p>
        </p:txBody>
      </p:sp>
    </p:spTree>
    <p:extLst>
      <p:ext uri="{BB962C8B-B14F-4D97-AF65-F5344CB8AC3E}">
        <p14:creationId xmlns:p14="http://schemas.microsoft.com/office/powerpoint/2010/main" xmlns="" val="3505915340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5094" y="61531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Granice kontroli</a:t>
            </a: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266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Jakie są granicami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nad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dzieckiem?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konieczna jest organizacja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działań dziecka?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nasze dziecko, które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teraz ma zorganizowane zajęcia 7 dni w tygodniu, w przyszłości jako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dorosłą osoba będzie umiało podjąć ważną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siebie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decyzję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samodzielnie albo nawiązać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poprawne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relacji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drugim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człowiekiem?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POWÓD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możliwości samodzielnych negocjacji reguł w zabawie 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rówieśnikami. 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Niemożność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podjęcia takiej a nie innej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aktywności zabawowej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momencie, gdy miał na to ochotę.</a:t>
            </a:r>
          </a:p>
        </p:txBody>
      </p:sp>
      <p:sp>
        <p:nvSpPr>
          <p:cNvPr id="4" name="Strzałka w dół 3"/>
          <p:cNvSpPr/>
          <p:nvPr/>
        </p:nvSpPr>
        <p:spPr>
          <a:xfrm>
            <a:off x="5853684" y="411608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7059" y="3558988"/>
            <a:ext cx="2435487" cy="254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22681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Pamiętajmy</a:t>
            </a: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dobieraniu zajęć dodatkowych warto zachować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umiar.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Kluczem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sukcesu jest znalezienie takich aktywności, które będą interesujące dla dziecka, dostosowane do jego wieku 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możliwości,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Warto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też czasem iść na wagary i wspólnie się ponudzić. Bo nuda może być bardzo kreatywna i rozwojowa, szczególnie ta na świeżym powietrzu. Nie ma potrzeby, aby każde popołudnie koniecznie zagospodarowywać.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Balans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słowo klucz łączące zajęcia dodatkowe, relacje rówieśnicze, więzy rodzinne i regenerację.</a:t>
            </a: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1835" y="5325035"/>
            <a:ext cx="2988833" cy="138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889774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8347" y="1204547"/>
            <a:ext cx="10515600" cy="51834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Rodzice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którzy realizują przez dziecko swoje ambicje, często pomijają potrzeby, myśli i uczucia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dziecka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dziecko czuje się mało ważne.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Jeśli dziecko jest zmuszane do rozwijania konkretniej zdolności, zwykle niestety odbywa się to kosztem jego poczucia własnej wartości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Poczucie 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własnej wartości to przekonanie, że jest się wartościowym człowiekiem niezależnie od umiejętności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Możemy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pomóc je budować, gdy pozwolimy dziecku na samodzielne decydowanie o tym, jakich nowych umiejętności chcą się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uczy.</a:t>
            </a:r>
            <a:endParaRPr lang="pl-PL" sz="24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2176109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67181" y="213360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</a:t>
            </a:r>
            <a:br>
              <a:rPr lang="pl-PL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uwagę !</a:t>
            </a:r>
            <a:endParaRPr lang="pl-PL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4210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4225" y="65048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Kalendarz wypełniony od kołyski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44161" y="1837592"/>
            <a:ext cx="9592407" cy="432581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Niemowlaki </a:t>
            </a: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pl-PL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uczą się bardzo szybko, choć wcale nie trzeba im w tym pomagać.</a:t>
            </a: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pl-PL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 same z siebie, w odpowiednim czasie zaczynają turlać się, siadać </a:t>
            </a:r>
            <a:br>
              <a:rPr lang="pl-PL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biegać. </a:t>
            </a:r>
          </a:p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pl-PL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Uczą się też mówić i operować przedmiotami.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zapisywanie kilku- czy kilkunastomiesięcznych dzieci na zajęcia „rozwijające” jest potrzebne?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Nadmierne stymulowanie maluchów w ciągu dnia może negatywnie wpływać na ich sen!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3622" y="860612"/>
            <a:ext cx="2087681" cy="22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312428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4531" y="1485900"/>
            <a:ext cx="9601196" cy="416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„Specjaliści są zgodni co do tego, że tworzenie silnej więzi z jednym opiekunem lub paroma stanowi kamień węgielny rozwoju dziecka i jego dalszej nauki. Może również dziecko uodpornić na stresy na całe życie” </a:t>
            </a:r>
            <a:endParaRPr lang="pl-PL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3487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4691" y="627265"/>
            <a:ext cx="9859107" cy="1929667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- tu dzieci na pewno się </a:t>
            </a:r>
            <a:b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nudzą!</a:t>
            </a: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Oferta przedszkola:</a:t>
            </a:r>
          </a:p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angielski, rytmika, ceramika, wschodnie sztuki walki dostosowane do maluchów, balet, taniec, różnego rodzaju zajęcia „rozwijające”. </a:t>
            </a:r>
          </a:p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podstawowe zajęcia z kartami pracy czy podręcznikiem, ćwiczenie szlaczków czy nauka literek.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9953" y="1255058"/>
            <a:ext cx="3245223" cy="186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501397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91408"/>
            <a:ext cx="10515600" cy="45855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6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Trawa nie rośnie szybciej, gdy się za nią ciągnie</a:t>
            </a:r>
            <a:r>
              <a:rPr lang="pl-PL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indent="0" algn="ctr">
              <a:buNone/>
            </a:pPr>
            <a:endParaRPr lang="pl-PL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pl-PL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Gerald </a:t>
            </a:r>
            <a:r>
              <a:rPr lang="pl-PL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Hüther</a:t>
            </a:r>
            <a:endParaRPr lang="pl-PL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08666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46" y="1011115"/>
            <a:ext cx="9806354" cy="5165848"/>
          </a:xfrm>
        </p:spPr>
        <p:txBody>
          <a:bodyPr/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Przedszkolaki jak powietrza potrzebują swobodnej zabawy. </a:t>
            </a: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czasie spędzonym w przedszkolu najważniejsze jest pielęgnowanie relacji rodzinnych. </a:t>
            </a: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Żadne zajęcia dodatkowe nie przyspieszą rozwoju naszego dziecka, a podobnie jak u niemowląt – nadmiar bodźców i nadmierne zmęczenie mogą ten rozwój utrudnić.</a:t>
            </a:r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0506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0156" y="50675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Uczeń na dwa etaty</a:t>
            </a: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33146"/>
            <a:ext cx="10515600" cy="4743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praca zawodowa rodziców </a:t>
            </a:r>
          </a:p>
          <a:p>
            <a:pPr marL="0" indent="0" algn="ctr">
              <a:buNone/>
            </a:pP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żłobek/przedszkole/szkoła podstawowa</a:t>
            </a:r>
          </a:p>
          <a:p>
            <a:pPr marL="0" indent="0" algn="ctr">
              <a:buNone/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dodatkowe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trzałka w dół 3"/>
          <p:cNvSpPr/>
          <p:nvPr/>
        </p:nvSpPr>
        <p:spPr>
          <a:xfrm>
            <a:off x="5710596" y="25231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0596" y="4185034"/>
            <a:ext cx="518205" cy="999831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58519" y="4141695"/>
            <a:ext cx="3433482" cy="271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438295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26968" y="2082225"/>
            <a:ext cx="10515600" cy="4659234"/>
          </a:xfrm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Jeśli zajęcia dodatkowe wybierane są przez samo dziecko z powodów czysto towarzyskich – wszystko jest w porządku. 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Wiek przedszkolny i szkolny to czas na budowanie relacji z rówieśnikami oraz poszukiwanie odpowiedzi na pytanie „kim ja jestem?”.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tym czasie dzieci próbują różnych propozycji, czasem rezygnując z nich po krótkim czasie. 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Odkrywając, co jest interesujące, a co nie, mają okazję lepiej poznać swoje możliwości i talenty. 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Jeżeli znajdą taką przestrzeń, która wciągnie je bardzo mocno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sygnał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że warto być wtedy dobrym wsparciem, pomagać w chwilach kryzysów i zwątpienia, jednak nadal bez naciskania na wyniki.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0377" y="179294"/>
            <a:ext cx="5190564" cy="193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97137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l-PL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Każda pasja ma swoją wartość. Bardzo fajne jest granie na instrumencie,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jazda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konna, ceramika, basen i wiele innych. </a:t>
            </a:r>
            <a:endParaRPr lang="pl-PL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pozytywne efekty są widoczne nawet wtedy, kiedy dziecko zajmowało się daną aktywnością przez jakiś czas </a:t>
            </a: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wiązało z nią poważnych planów.</a:t>
            </a:r>
            <a:b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 dość długi czas dzieci bardziej zbierają różne aktywności, wypróbowują je, poznają, niekoniecznie poważnie angażując się w jedną dziedzinę. </a:t>
            </a:r>
            <a:endParaRPr lang="pl-PL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Taka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natura tego etapu rozwojowego </a:t>
            </a:r>
            <a:endParaRPr lang="pl-PL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właśnie powinno być”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pl-PL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Agnieszka Stein „Dziecko z bliska idzie w świat”, Wydawnictwo </a:t>
            </a:r>
            <a:r>
              <a:rPr lang="pl-PL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Mamania</a:t>
            </a:r>
            <a:r>
              <a:rPr lang="pl-PL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Warszawa 2014).</a:t>
            </a:r>
          </a:p>
        </p:txBody>
      </p:sp>
    </p:spTree>
    <p:extLst>
      <p:ext uri="{BB962C8B-B14F-4D97-AF65-F5344CB8AC3E}">
        <p14:creationId xmlns:p14="http://schemas.microsoft.com/office/powerpoint/2010/main" xmlns="" val="2631883388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166</TotalTime>
  <Words>631</Words>
  <Application>Microsoft Office PowerPoint</Application>
  <PresentationFormat>Niestandardowy</PresentationFormat>
  <Paragraphs>79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Smuga</vt:lpstr>
      <vt:lpstr>Czy nadmiar  zajęć dodatkowych szkodzi dziecku?</vt:lpstr>
      <vt:lpstr>Kalendarz wypełniony od kołyski</vt:lpstr>
      <vt:lpstr>Slajd 3</vt:lpstr>
      <vt:lpstr>Przedszkole - tu dzieci na pewno się  nie nudzą!</vt:lpstr>
      <vt:lpstr>Slajd 5</vt:lpstr>
      <vt:lpstr>Slajd 6</vt:lpstr>
      <vt:lpstr>Uczeń na dwa etaty</vt:lpstr>
      <vt:lpstr>Slajd 8</vt:lpstr>
      <vt:lpstr>Slajd 9</vt:lpstr>
      <vt:lpstr>Przede wszystkim zabawa!</vt:lpstr>
      <vt:lpstr>Slajd 11</vt:lpstr>
      <vt:lpstr>Granice kontroli</vt:lpstr>
      <vt:lpstr>Pamiętajmy</vt:lpstr>
      <vt:lpstr>Slajd 14</vt:lpstr>
      <vt:lpstr>Slajd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 nadmiar zajęć dodatkowych szkodzi dziecku?</dc:title>
  <dc:creator>Kuba</dc:creator>
  <cp:lastModifiedBy>Użytkownik systemu Windows</cp:lastModifiedBy>
  <cp:revision>23</cp:revision>
  <dcterms:created xsi:type="dcterms:W3CDTF">2021-10-03T18:15:59Z</dcterms:created>
  <dcterms:modified xsi:type="dcterms:W3CDTF">2021-10-10T13:24:41Z</dcterms:modified>
</cp:coreProperties>
</file>